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1" r:id="rId19"/>
    <p:sldId id="275" r:id="rId20"/>
    <p:sldId id="276" r:id="rId21"/>
    <p:sldId id="272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919A-95D9-4A1C-AB67-49379E4FA27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EB55-66CB-431A-ACE9-C914FBBE8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6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969" y="102084"/>
            <a:ext cx="4385912" cy="2387600"/>
          </a:xfrm>
        </p:spPr>
        <p:txBody>
          <a:bodyPr>
            <a:normAutofit/>
          </a:bodyPr>
          <a:lstStyle/>
          <a:p>
            <a:pPr algn="l"/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Деловая игра</a:t>
            </a:r>
            <a:b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«Где логика?»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0704" y="5014762"/>
            <a:ext cx="4296076" cy="1463040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ГБУ ДО ДДТ</a:t>
            </a:r>
          </a:p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Красносельского района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7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Орел степной — редкий вид, сокращающийся в численности — «Ингушетия» —  интернет-газет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32" y="1899158"/>
            <a:ext cx="2457964" cy="1845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tep 1 · Символы · Stepi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28" y="3892678"/>
            <a:ext cx="3143343" cy="153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значок вектор щит, значки щита, щит клипарт, безопасность PNG и вектор пнг  для бесплатной загруз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50" y="1750706"/>
            <a:ext cx="2141972" cy="2141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144802" y="5180415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Герб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8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Кто такой юрист и чем он занимается?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65" y="1866813"/>
            <a:ext cx="4058150" cy="1827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Цитаты советских словарей: ШТРАФ | Пикаб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36" y="4054006"/>
            <a:ext cx="2581727" cy="172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иратство в интернете: определение, методы борьбы с ним — подробнее на n&amp;#39;R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92" y="1836503"/>
            <a:ext cx="2750720" cy="1887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144802" y="5151540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Закон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9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Шестеренка | РОБОТРЕК-Ставрополь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97" y="1754491"/>
            <a:ext cx="2294232" cy="2294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Части света — Википед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91" y="4176330"/>
            <a:ext cx="3875217" cy="196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Деревянная игрушка гитара (6 струн, 65 см) — купить в интернет-магазине  OZON с быстрой доставкой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77" y="1690688"/>
            <a:ext cx="2358036" cy="2358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615638" y="5160654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6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10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Влияние возраста сайта на его позиции – База знаний Timeweb Communit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91" y="2122870"/>
            <a:ext cx="3835760" cy="159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нига: &amp;quot;Я сам&amp;quot; - Владимир Маяковский. Купить книгу, читать рецензии | ISBN  978-5-4453-0641-2 | Лабирин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51" y="3599850"/>
            <a:ext cx="1880137" cy="2828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Возрастные ограничения для контента: как поставить маркировку без помощи  эксперта?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88" y="1876938"/>
            <a:ext cx="2768817" cy="1845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519385" y="5209290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18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4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63314" cy="5607307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II </a:t>
            </a:r>
            <a:r>
              <a:rPr lang="ru-RU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этап</a:t>
            </a:r>
            <a:endParaRPr lang="ru-RU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II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этап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Урок 7. режим дня - Физическая культура - 5 класс - Российская электронная  школ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91" y="1763309"/>
            <a:ext cx="4417997" cy="404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ак строятся иллюзии: вожди, политика и демократия - MediaSapiens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09" y="2149365"/>
            <a:ext cx="4759318" cy="326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439300" y="5654100"/>
            <a:ext cx="465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Политический режим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Выпускники Академии ГПС МЧС России пополнили ряды Главных управлений —  Академия ГПС МЧС Росси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09" y="1867301"/>
            <a:ext cx="4742636" cy="3161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Дирижер симфонического оркестра - muz-lit.inf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48" y="1867302"/>
            <a:ext cx="4940661" cy="316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446872" y="5334419"/>
            <a:ext cx="546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Форма правления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Сколько дней осталось до 12 декабря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32" y="1837915"/>
            <a:ext cx="4163176" cy="3947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Универсальный передаточный документ в 2021 год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56" y="2358188"/>
            <a:ext cx="4490692" cy="290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622181" y="5514064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Конституция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Госдума приняла законопроект, позволяющий использовать портал госуслуг и  МФЦ для подачи заявлений для голосования вне места жительства | Digital  Russ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36" y="2137542"/>
            <a:ext cx="4737234" cy="3103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Социологический опрос &amp;quot;Финансовая грамотность&amp;quot; - Официальный сайт  городского округа Суда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60" y="2137543"/>
            <a:ext cx="4137593" cy="3103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57010" y="5459548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Голосование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7" name="Рисунок 6" descr="Банковская ячейка — что это и как пользоваться банковской ячейко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3" y="1825625"/>
            <a:ext cx="3733973" cy="273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 descr="МЧС напоминает: что делать, если оказались в толпе? Минский хладокомбинат №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5440"/>
            <a:ext cx="4934962" cy="277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895070" y="5115698"/>
            <a:ext cx="336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Общество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323" y="67379"/>
            <a:ext cx="10515600" cy="17902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 ЭТАП «НАЙДИ ОБЩЕЕ»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 экранах появится несколько картинок и командам нужно будет понять, что их объединяет. Игроки могут дать любую версию, но логичную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9323" y="4576887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 ЭТАП «ФОРМУЛА ВСЕГО»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 экране появляются картинки со знаком сложения между ними. Команда должна понять идеи двух картинок и дать ассоциативный результат их сложения.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7" name="Объект 6" descr="Знак натуральный продукт: стоковые векторные изображения, иллюстрации |  Depositphoto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91" y="1825624"/>
            <a:ext cx="3007691" cy="3007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Водитель: все о профессии от навыков до зарплаты — Work.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87" y="1874525"/>
            <a:ext cx="2958790" cy="295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903307" y="5428735"/>
            <a:ext cx="4621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Естественные права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060" y="4780606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Подведение итогов …</a:t>
            </a:r>
            <a:endParaRPr lang="ru-RU" sz="5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202" y="4849640"/>
            <a:ext cx="4557584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Спасибо за игру!</a:t>
            </a:r>
            <a:endParaRPr lang="ru-RU" sz="6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06795" cy="567321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I </a:t>
            </a:r>
            <a:r>
              <a:rPr lang="ru-RU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этап</a:t>
            </a:r>
            <a:endParaRPr lang="ru-RU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I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этап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Родина-мать зовет!»: история и описание памятника на Мамаевом курган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2" y="1690688"/>
            <a:ext cx="3360166" cy="2467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238" y="4049143"/>
            <a:ext cx="3490318" cy="191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ак отдыхаем на 23 февраля 2022 года: выходные и рабочие дн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04" y="1690688"/>
            <a:ext cx="3631736" cy="2358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701238" y="5190040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Отечество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25 лет назад Ленинград переименовали в Санкт-Петербург - Газета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2" y="1880892"/>
            <a:ext cx="3388932" cy="211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артинки карта мира (37 фото) • Прикольные картинки и позити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34" y="3994484"/>
            <a:ext cx="3423479" cy="231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Таблица со столицами всех государств мира по алфавит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13" y="1811815"/>
            <a:ext cx="3105785" cy="225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701238" y="5190040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Столица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Ньютон: вся правда про яблоко и не только | Почему? | Яндекс Дзен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90" y="1690688"/>
            <a:ext cx="2022472" cy="2967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Статья о клинике в газете «МОСКОВСКАЯ ПРАВДА» | Аллергология и Иммунолог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58" y="3465093"/>
            <a:ext cx="2630922" cy="282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Ухо и Справедливост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76" y="1856121"/>
            <a:ext cx="3684020" cy="230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412480" y="5180415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Конституция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Человек: стоковые векторные изображения, иллюстрации | Depositphoto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2" y="1849688"/>
            <a:ext cx="2165686" cy="2476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Райффайзенбанк внедрил технологию распознавания паспорт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29" y="3647975"/>
            <a:ext cx="2911341" cy="174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Государство Российское государство. Утопия Мора и государство Платона в  современных реалиях. часть 1. | Блог AKbeaut | КОН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81" y="1941128"/>
            <a:ext cx="3532471" cy="2139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412480" y="5180415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Гражданин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5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Московский Кремль: история, фото, цены на посещение Кремля - Москва 202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46" y="1690688"/>
            <a:ext cx="23241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ак сделать правильный выбор?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2" y="3592825"/>
            <a:ext cx="2839452" cy="2058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Управление персоналом» :: КГПУ им. В.П. Астафьев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70" y="1976305"/>
            <a:ext cx="2537260" cy="1752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412480" y="5180415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Президент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6 вопрос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4" name="Объект 3" descr="Фасоль пёстрая пинто (Pinto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23" y="1778181"/>
            <a:ext cx="3029588" cy="2169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упить Оптом Микрофон Музыка Примечание Wall Art Musical Notes Наклейка Для  КТВ Bar Фона Главная Украшения Отjiguan В Категории Наклейки Для Стен, 1  899 руб. На Ru.Dhgate.Com | Dhga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46" y="3484529"/>
            <a:ext cx="2521636" cy="252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Оценка выступления федерации художественной гимнастики в Лондоне-2012 -  Чемпиона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17" y="1890540"/>
            <a:ext cx="2875948" cy="1944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960466" y="5175168"/>
            <a:ext cx="304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Гимн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128</Words>
  <Application>Microsoft Office PowerPoint</Application>
  <PresentationFormat>Широкоэкранный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Bahnschrift Condensed</vt:lpstr>
      <vt:lpstr>Calibri</vt:lpstr>
      <vt:lpstr>Calibri Light</vt:lpstr>
      <vt:lpstr>Тема Office</vt:lpstr>
      <vt:lpstr>Деловая игра «Где логика?»</vt:lpstr>
      <vt:lpstr>Презентация PowerPoint</vt:lpstr>
      <vt:lpstr>I этап</vt:lpstr>
      <vt:lpstr>I этап 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II этап</vt:lpstr>
      <vt:lpstr>II этап 1 вопрос</vt:lpstr>
      <vt:lpstr>2 вопрос</vt:lpstr>
      <vt:lpstr>4 вопрос</vt:lpstr>
      <vt:lpstr>3 вопрос</vt:lpstr>
      <vt:lpstr>5 вопрос</vt:lpstr>
      <vt:lpstr>6 вопрос</vt:lpstr>
      <vt:lpstr>Подведение итогов …</vt:lpstr>
      <vt:lpstr>Спасибо за игру!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«Где логика?»</dc:title>
  <dc:creator>User</dc:creator>
  <cp:lastModifiedBy>User</cp:lastModifiedBy>
  <cp:revision>10</cp:revision>
  <dcterms:created xsi:type="dcterms:W3CDTF">2021-12-06T07:15:09Z</dcterms:created>
  <dcterms:modified xsi:type="dcterms:W3CDTF">2021-12-09T09:32:34Z</dcterms:modified>
</cp:coreProperties>
</file>